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</p:sldIdLst>
  <p:sldSz cx="6858000" cy="9144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228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9ED6-0EE3-448C-8665-E2AF1D90A39A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55D1B-0147-4DB1-9450-B17E0D4C69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9ED6-0EE3-448C-8665-E2AF1D90A39A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55D1B-0147-4DB1-9450-B17E0D4C69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9ED6-0EE3-448C-8665-E2AF1D90A39A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55D1B-0147-4DB1-9450-B17E0D4C69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9ED6-0EE3-448C-8665-E2AF1D90A39A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55D1B-0147-4DB1-9450-B17E0D4C69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9ED6-0EE3-448C-8665-E2AF1D90A39A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55D1B-0147-4DB1-9450-B17E0D4C69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9ED6-0EE3-448C-8665-E2AF1D90A39A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55D1B-0147-4DB1-9450-B17E0D4C69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9ED6-0EE3-448C-8665-E2AF1D90A39A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55D1B-0147-4DB1-9450-B17E0D4C69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9ED6-0EE3-448C-8665-E2AF1D90A39A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55D1B-0147-4DB1-9450-B17E0D4C69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9ED6-0EE3-448C-8665-E2AF1D90A39A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55D1B-0147-4DB1-9450-B17E0D4C69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9ED6-0EE3-448C-8665-E2AF1D90A39A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55D1B-0147-4DB1-9450-B17E0D4C69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49ED6-0EE3-448C-8665-E2AF1D90A39A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55D1B-0147-4DB1-9450-B17E0D4C696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49ED6-0EE3-448C-8665-E2AF1D90A39A}" type="datetimeFigureOut">
              <a:rPr lang="en-US" smtClean="0"/>
              <a:t>11/4/2012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55D1B-0147-4DB1-9450-B17E0D4C696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201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7250" y="3860801"/>
            <a:ext cx="508635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3200" dirty="0">
                <a:solidFill>
                  <a:srgbClr val="FF0000"/>
                </a:solidFill>
                <a:ea typeface="Calibri"/>
                <a:cs typeface="Times New Roman"/>
              </a:rPr>
              <a:t>Susunan Personalia Panitia Penyelenggara, Pengarah, dan Pelaksana </a:t>
            </a:r>
            <a:endParaRPr lang="en-US" sz="3200" dirty="0" smtClean="0">
              <a:solidFill>
                <a:srgbClr val="FF0000"/>
              </a:solidFill>
              <a:ea typeface="Calibri"/>
              <a:cs typeface="Times New Roman"/>
            </a:endParaRPr>
          </a:p>
          <a:p>
            <a:pPr algn="ctr"/>
            <a:r>
              <a:rPr lang="id-ID" sz="3200" dirty="0" smtClean="0">
                <a:solidFill>
                  <a:srgbClr val="FF0000"/>
                </a:solidFill>
                <a:ea typeface="Calibri"/>
                <a:cs typeface="Times New Roman"/>
              </a:rPr>
              <a:t>RAKORNAS </a:t>
            </a:r>
            <a:r>
              <a:rPr lang="id-ID" sz="3200" dirty="0">
                <a:solidFill>
                  <a:srgbClr val="FF0000"/>
                </a:solidFill>
                <a:ea typeface="Calibri"/>
                <a:cs typeface="Times New Roman"/>
              </a:rPr>
              <a:t>AKLI Tahun 2012</a:t>
            </a:r>
            <a:endParaRPr lang="en-US" sz="32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2032001"/>
            <a:ext cx="3429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ea typeface="Calibri"/>
                <a:cs typeface="Times New Roman"/>
              </a:rPr>
              <a:t>BAB I</a:t>
            </a:r>
            <a:endParaRPr lang="en-US" sz="32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201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7250" y="3860800"/>
            <a:ext cx="50863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Rancangan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id-ID" sz="3200" dirty="0">
                <a:solidFill>
                  <a:srgbClr val="FF0000"/>
                </a:solidFill>
                <a:ea typeface="Calibri"/>
                <a:cs typeface="Times New Roman"/>
              </a:rPr>
              <a:t>J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adwal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id-ID" sz="3200" dirty="0">
                <a:solidFill>
                  <a:srgbClr val="FF0000"/>
                </a:solidFill>
                <a:ea typeface="Calibri"/>
                <a:cs typeface="Times New Roman"/>
              </a:rPr>
              <a:t>A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cara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endParaRPr lang="en-US" sz="3200" dirty="0" smtClean="0">
              <a:solidFill>
                <a:srgbClr val="FF0000"/>
              </a:solidFill>
              <a:ea typeface="Calibri"/>
              <a:cs typeface="Times New Roman"/>
            </a:endParaRPr>
          </a:p>
          <a:p>
            <a:pPr algn="ctr"/>
            <a:r>
              <a:rPr lang="en-US" sz="3200" dirty="0" smtClean="0">
                <a:solidFill>
                  <a:srgbClr val="FF0000"/>
                </a:solidFill>
                <a:ea typeface="Calibri"/>
                <a:cs typeface="Times New Roman"/>
              </a:rPr>
              <a:t>RAKORNAS 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AKLI 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Tahun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2012</a:t>
            </a:r>
            <a:endParaRPr lang="en-US" sz="16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2032001"/>
            <a:ext cx="3429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ea typeface="Calibri"/>
                <a:cs typeface="Times New Roman"/>
              </a:rPr>
              <a:t>BAB II</a:t>
            </a:r>
            <a:endParaRPr lang="en-US" sz="32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201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7250" y="3860800"/>
            <a:ext cx="508635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Rancangan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id-ID" sz="3200" dirty="0">
                <a:solidFill>
                  <a:srgbClr val="FF0000"/>
                </a:solidFill>
                <a:ea typeface="Calibri"/>
                <a:cs typeface="Times New Roman"/>
              </a:rPr>
              <a:t>T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ata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id-ID" sz="3200" dirty="0">
                <a:solidFill>
                  <a:srgbClr val="FF0000"/>
                </a:solidFill>
                <a:ea typeface="Calibri"/>
                <a:cs typeface="Times New Roman"/>
              </a:rPr>
              <a:t>T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ertib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endParaRPr lang="en-US" sz="3200" dirty="0" smtClean="0">
              <a:solidFill>
                <a:srgbClr val="FF0000"/>
              </a:solidFill>
              <a:ea typeface="Calibri"/>
              <a:cs typeface="Times New Roman"/>
            </a:endParaRPr>
          </a:p>
          <a:p>
            <a:pPr algn="ctr"/>
            <a:r>
              <a:rPr lang="en-US" sz="3200" dirty="0" smtClean="0">
                <a:solidFill>
                  <a:srgbClr val="FF0000"/>
                </a:solidFill>
                <a:ea typeface="Calibri"/>
                <a:cs typeface="Times New Roman"/>
              </a:rPr>
              <a:t>RAKORNAS 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AKLI 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Tahun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2012</a:t>
            </a:r>
            <a:endParaRPr lang="en-US" sz="16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2032001"/>
            <a:ext cx="3429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ea typeface="Calibri"/>
                <a:cs typeface="Times New Roman"/>
              </a:rPr>
              <a:t>BAB III</a:t>
            </a:r>
            <a:endParaRPr lang="en-US" sz="32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201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7250" y="3860800"/>
            <a:ext cx="508635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Peraturan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Pemerintah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No. 62 </a:t>
            </a:r>
            <a:r>
              <a:rPr lang="id-ID" sz="3200" dirty="0">
                <a:solidFill>
                  <a:srgbClr val="FF0000"/>
                </a:solidFill>
                <a:ea typeface="Calibri"/>
                <a:cs typeface="Times New Roman"/>
              </a:rPr>
              <a:t>T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ahun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2012 </a:t>
            </a:r>
            <a:r>
              <a:rPr lang="id-ID" sz="3200" dirty="0">
                <a:solidFill>
                  <a:srgbClr val="FF0000"/>
                </a:solidFill>
                <a:ea typeface="Calibri"/>
                <a:cs typeface="Times New Roman"/>
              </a:rPr>
              <a:t>T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entang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Usaha 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Jasa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Penunjang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Tenaga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Listrik</a:t>
            </a:r>
            <a:endParaRPr lang="en-US" sz="16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2032001"/>
            <a:ext cx="3429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ea typeface="Calibri"/>
                <a:cs typeface="Times New Roman"/>
              </a:rPr>
              <a:t>BAB IV</a:t>
            </a:r>
            <a:endParaRPr lang="en-US" sz="32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1201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57250" y="3860800"/>
            <a:ext cx="5086350" cy="2092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Materi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Paket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Listrik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Terjangkau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 (</a:t>
            </a:r>
            <a:r>
              <a:rPr lang="id-ID" sz="3200" dirty="0">
                <a:solidFill>
                  <a:srgbClr val="FF0000"/>
                </a:solidFill>
                <a:ea typeface="Calibri"/>
                <a:cs typeface="Times New Roman"/>
              </a:rPr>
              <a:t>H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emat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, </a:t>
            </a:r>
            <a:r>
              <a:rPr lang="id-ID" sz="3200" dirty="0">
                <a:solidFill>
                  <a:srgbClr val="FF0000"/>
                </a:solidFill>
                <a:ea typeface="Calibri"/>
                <a:cs typeface="Times New Roman"/>
              </a:rPr>
              <a:t>B</a:t>
            </a:r>
            <a:r>
              <a:rPr lang="en-US" sz="3200" dirty="0" err="1">
                <a:solidFill>
                  <a:srgbClr val="FF0000"/>
                </a:solidFill>
                <a:ea typeface="Calibri"/>
                <a:cs typeface="Times New Roman"/>
              </a:rPr>
              <a:t>erkualitas</a:t>
            </a:r>
            <a:r>
              <a:rPr lang="en-US" sz="3200" dirty="0">
                <a:solidFill>
                  <a:srgbClr val="FF0000"/>
                </a:solidFill>
                <a:ea typeface="Calibri"/>
                <a:cs typeface="Times New Roman"/>
              </a:rPr>
              <a:t>)</a:t>
            </a:r>
          </a:p>
          <a:p>
            <a:pPr algn="ctr"/>
            <a:endParaRPr lang="en-US" sz="32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2032001"/>
            <a:ext cx="3429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ea typeface="Calibri"/>
                <a:cs typeface="Times New Roman"/>
              </a:rPr>
              <a:t>BAB V</a:t>
            </a:r>
            <a:endParaRPr lang="en-US" sz="3200" dirty="0">
              <a:solidFill>
                <a:srgbClr val="FF0000"/>
              </a:solidFill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67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WARTONO</dc:creator>
  <cp:lastModifiedBy>WARTONO</cp:lastModifiedBy>
  <cp:revision>15</cp:revision>
  <dcterms:created xsi:type="dcterms:W3CDTF">2012-11-04T08:36:36Z</dcterms:created>
  <dcterms:modified xsi:type="dcterms:W3CDTF">2012-11-04T15:10:12Z</dcterms:modified>
</cp:coreProperties>
</file>